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94651" autoAdjust="0"/>
  </p:normalViewPr>
  <p:slideViewPr>
    <p:cSldViewPr snapToGrid="0">
      <p:cViewPr varScale="1">
        <p:scale>
          <a:sx n="52" d="100"/>
          <a:sy n="52" d="100"/>
        </p:scale>
        <p:origin x="174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Warm feeling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129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Metal often feels cold when you touch it.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Wood usually feels warm.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55991" y="2253491"/>
            <a:ext cx="5687579" cy="1781670"/>
            <a:chOff x="1513191" y="1847087"/>
            <a:chExt cx="5687579" cy="178167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3191" y="1847087"/>
              <a:ext cx="4035506" cy="103174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53500" y="2594006"/>
              <a:ext cx="4047270" cy="10347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7" y="70302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Warm feeling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78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 these statements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about why metal feels cold and wood feels warm. What do you think about each one?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from the thermal store of your hand moves easily through the metal.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from the thermal store of the wood moves into your hand. 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from the thermal store of your hand does not move easily through wood.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wood feels warm because your hand is warm.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67630" y="4141559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64237" y="1663785"/>
            <a:ext cx="4995942" cy="1572727"/>
            <a:chOff x="1383131" y="1915255"/>
            <a:chExt cx="4995942" cy="1572727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3131" y="1915255"/>
              <a:ext cx="4035506" cy="1031744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1803" y="2453231"/>
              <a:ext cx="4047270" cy="10347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80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53</TotalTime>
  <Words>118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2018-11-30T15:31:44Z</dcterms:created>
  <dcterms:modified xsi:type="dcterms:W3CDTF">2018-12-11T17:02:26Z</dcterms:modified>
</cp:coreProperties>
</file>